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60" r:id="rId3"/>
    <p:sldId id="258" r:id="rId4"/>
    <p:sldId id="259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108" y="-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828836"/>
            <a:ext cx="90364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latin typeface="Times New Roman"/>
                <a:ea typeface="Times New Roman"/>
              </a:rPr>
              <a:t>Анализ воспитательной работы</a:t>
            </a:r>
            <a:endParaRPr lang="ru-RU" sz="28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latin typeface="Times New Roman"/>
                <a:ea typeface="Times New Roman"/>
              </a:rPr>
              <a:t>за </a:t>
            </a:r>
            <a:r>
              <a:rPr lang="ru-RU" sz="2800" b="1" dirty="0">
                <a:latin typeface="Times New Roman"/>
                <a:ea typeface="Times New Roman"/>
              </a:rPr>
              <a:t>4 четверть 2016-2017 учебного года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98203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7179" y="1556792"/>
            <a:ext cx="86409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3200" b="1" u="sng" dirty="0">
                <a:latin typeface="Times New Roman"/>
                <a:ea typeface="Times New Roman"/>
              </a:rPr>
              <a:t>Цель анализа: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3200" dirty="0">
                <a:latin typeface="Times New Roman"/>
                <a:ea typeface="Times New Roman"/>
              </a:rPr>
              <a:t>Выявить степень эффективности воспитательной работы  в школе за 4 четверть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3200" dirty="0">
                <a:latin typeface="Times New Roman"/>
                <a:ea typeface="Times New Roman"/>
              </a:rPr>
              <a:t>Выявить задачи над которыми надо работать  в следующем учебном году для  создания эффективной воспитательной системы в школе.</a:t>
            </a:r>
            <a:endParaRPr lang="ru-RU" sz="32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03373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5028"/>
            <a:ext cx="10866736" cy="6786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2787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89448"/>
            <a:ext cx="12252923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3996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028343"/>
            <a:ext cx="8568952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just">
              <a:spcAft>
                <a:spcPts val="0"/>
              </a:spcAft>
            </a:pPr>
            <a:r>
              <a:rPr lang="ru-RU" sz="2400" b="1" u="sng" dirty="0" smtClean="0">
                <a:latin typeface="Times New Roman"/>
                <a:ea typeface="Times New Roman"/>
              </a:rPr>
              <a:t>Задачи </a:t>
            </a:r>
            <a:r>
              <a:rPr lang="ru-RU" sz="2400" b="1" u="sng" dirty="0">
                <a:latin typeface="Times New Roman"/>
                <a:ea typeface="Times New Roman"/>
              </a:rPr>
              <a:t>на следующий учебный год:</a:t>
            </a:r>
          </a:p>
          <a:p>
            <a:pPr algn="just"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</a:rPr>
              <a:t> 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</a:pPr>
            <a:r>
              <a:rPr lang="ru-RU" sz="2400" dirty="0">
                <a:latin typeface="Times New Roman"/>
                <a:ea typeface="Times New Roman"/>
              </a:rPr>
              <a:t>классным руководителям осуществлять поиск и апробацию новых воспитательных систем и технологий.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</a:pPr>
            <a:r>
              <a:rPr lang="ru-RU" sz="2400" dirty="0">
                <a:latin typeface="Times New Roman"/>
                <a:ea typeface="Times New Roman"/>
              </a:rPr>
              <a:t>продолжить целенаправленную работу по организации и поддержке детского самоуправления не только  педагогу – организатору, но и классным </a:t>
            </a:r>
            <a:r>
              <a:rPr lang="ru-RU" sz="2400" dirty="0" smtClean="0">
                <a:latin typeface="Times New Roman"/>
                <a:ea typeface="Times New Roman"/>
              </a:rPr>
              <a:t>.</a:t>
            </a:r>
            <a:endParaRPr lang="ru-RU" sz="24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</a:pPr>
            <a:r>
              <a:rPr lang="ru-RU" sz="2400" dirty="0">
                <a:latin typeface="Times New Roman"/>
                <a:ea typeface="Times New Roman"/>
              </a:rPr>
              <a:t>работать над повышением уровня воспитанности учащихся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</a:pPr>
            <a:r>
              <a:rPr lang="ru-RU" sz="2400" dirty="0">
                <a:latin typeface="Times New Roman"/>
                <a:ea typeface="Times New Roman"/>
              </a:rPr>
              <a:t>зам. </a:t>
            </a:r>
            <a:r>
              <a:rPr lang="ru-RU" sz="2400" dirty="0" err="1">
                <a:latin typeface="Times New Roman"/>
                <a:ea typeface="Times New Roman"/>
              </a:rPr>
              <a:t>дир</a:t>
            </a:r>
            <a:r>
              <a:rPr lang="ru-RU" sz="2400" dirty="0">
                <a:latin typeface="Times New Roman"/>
                <a:ea typeface="Times New Roman"/>
              </a:rPr>
              <a:t>. по ВР организовать </a:t>
            </a:r>
            <a:r>
              <a:rPr lang="ru-RU" sz="2400" dirty="0" err="1">
                <a:latin typeface="Times New Roman"/>
                <a:ea typeface="Times New Roman"/>
              </a:rPr>
              <a:t>взаимопосещение</a:t>
            </a:r>
            <a:r>
              <a:rPr lang="ru-RU" sz="2400" dirty="0">
                <a:latin typeface="Times New Roman"/>
                <a:ea typeface="Times New Roman"/>
              </a:rPr>
              <a:t> внеклассных мероприятий, классных </a:t>
            </a:r>
            <a:r>
              <a:rPr lang="ru-RU" sz="2400" dirty="0" smtClean="0">
                <a:latin typeface="Times New Roman"/>
                <a:ea typeface="Times New Roman"/>
              </a:rPr>
              <a:t>часов.</a:t>
            </a:r>
            <a:endParaRPr lang="ru-RU" sz="2400" dirty="0">
              <a:latin typeface="Times New Roman"/>
              <a:ea typeface="Times New Roman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</a:rPr>
              <a:t> 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185420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181</TotalTime>
  <Words>46</Words>
  <Application>Microsoft Office PowerPoint</Application>
  <PresentationFormat>Экран (4:3)</PresentationFormat>
  <Paragraphs>12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Гумарова</dc:creator>
  <cp:lastModifiedBy>Сагдеева</cp:lastModifiedBy>
  <cp:revision>2</cp:revision>
  <dcterms:created xsi:type="dcterms:W3CDTF">2017-06-01T06:33:23Z</dcterms:created>
  <dcterms:modified xsi:type="dcterms:W3CDTF">2017-06-01T09:54:07Z</dcterms:modified>
</cp:coreProperties>
</file>